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Anton"/>
      <p:regular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regular.fntdata"/><Relationship Id="rId47" Type="http://schemas.openxmlformats.org/officeDocument/2006/relationships/font" Target="fonts/Anton-regular.fntdata"/><Relationship Id="rId49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8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bcccb99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bcccb99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f0436e1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f0436e1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f0436e1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f0436e1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f0436e1e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f0436e1e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9a4ecabc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9a4ecab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058656e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058656e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a4ecab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a4ecab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f0436e1e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f0436e1e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9a4ecab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9a4ecab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9a4ecab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9a4ecab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ff85f8249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ff85f8249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96da6b8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96da6b8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f0436e1e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f0436e1e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f0436e1e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f0436e1e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f0436e1e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f0436e1e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285fae2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285fae2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ebcccb99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ebcccb99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f0436e1e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f0436e1e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ff85f8249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bff85f824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ff85f824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ff85f824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ebcccb9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ebcccb9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ff85f8249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bff85f824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ff85f824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ff85f824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ff85f824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ff85f824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ebcccb9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ebcccb9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ebcccb99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ebcccb99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ff85f824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bff85f82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ff85f824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ff85f824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ff85f824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ff85f824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8ac9dce6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8ac9dce6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8ac9dce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8ac9dce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8ac9dce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8ac9dce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8ac9dce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8ac9dce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cd3f76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cd3f76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f0436e1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f0436e1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a4ecabc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9a4ecabc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f0436e1e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f0436e1e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f0436e1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f0436e1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ariadb.com/kb/es/comandos-sql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ysql.com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riadb.org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50.jpg"/><Relationship Id="rId5" Type="http://schemas.openxmlformats.org/officeDocument/2006/relationships/image" Target="../media/image49.png"/><Relationship Id="rId6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pachefriends.org/es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mysql.com/products/workbench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7.png"/><Relationship Id="rId6" Type="http://schemas.openxmlformats.org/officeDocument/2006/relationships/image" Target="../media/image72.png"/><Relationship Id="rId7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72.png"/><Relationship Id="rId5" Type="http://schemas.openxmlformats.org/officeDocument/2006/relationships/image" Target="../media/image39.png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7.png"/><Relationship Id="rId5" Type="http://schemas.openxmlformats.org/officeDocument/2006/relationships/image" Target="../media/image51.png"/><Relationship Id="rId6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hints.io/mysql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61.png"/><Relationship Id="rId5" Type="http://schemas.openxmlformats.org/officeDocument/2006/relationships/image" Target="../media/image70.png"/><Relationship Id="rId6" Type="http://schemas.openxmlformats.org/officeDocument/2006/relationships/image" Target="../media/image55.jpg"/><Relationship Id="rId7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.png"/><Relationship Id="rId6" Type="http://schemas.openxmlformats.org/officeDocument/2006/relationships/image" Target="../media/image64.png"/><Relationship Id="rId7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8.jpg"/><Relationship Id="rId7" Type="http://schemas.openxmlformats.org/officeDocument/2006/relationships/image" Target="../media/image10.jp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SQL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15.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Web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a través de una página web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uso de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600" y="1871450"/>
            <a:ext cx="5646149" cy="30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69575" y="988550"/>
            <a:ext cx="86274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de aplicación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está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implementado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dentro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nuestra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aplicación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sirve para que nuestro programa se conecte e interactúe con la base de datos.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25" y="2328350"/>
            <a:ext cx="8120474" cy="2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29250" y="1903425"/>
            <a:ext cx="84855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informática,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acrónimo de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"Crear, Leer, Actualizar y Borrar"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(del original en inglés: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Create, Read, Update and Delete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), que se usa para referirse a las funciones básicas en bases de datos o la capa de persistencia en un software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CRUD resume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tareas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requeridas por un usuario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crear y gestionar datos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ya sea para el manejo de bases de datos o para el uso de aplicaciones.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834225" y="143425"/>
            <a:ext cx="3320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CRUD?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25" y="220497"/>
            <a:ext cx="2972174" cy="148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1049" y="879484"/>
            <a:ext cx="3257275" cy="87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329250" y="1735100"/>
            <a:ext cx="84855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sigla que se conoce como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 a la expresión inglesa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Structured Query Language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(en español “Lenguaje de Consulta Estructurado”)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lenguaje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vinculado con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gestión de bases de datos de carácter relacional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permite la especificación de distintas clases de operaciones entre éstas.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Gracias a la utilización del álgebra y de cálculos relacionales, el SQL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brinda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posibilidad de realizar consultas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objetivo de recuperar información de las bases de datos de manera sencilla.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725" y="47358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4164175" y="176750"/>
            <a:ext cx="3320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SQL?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00" y="149475"/>
            <a:ext cx="3716249" cy="15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913" y="748125"/>
            <a:ext cx="2956249" cy="1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25" y="813025"/>
            <a:ext cx="9144000" cy="43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889375" y="167575"/>
            <a:ext cx="7113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podemos hacer con SQL?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2" y="126638"/>
            <a:ext cx="1237126" cy="8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602" y="4000"/>
            <a:ext cx="1657048" cy="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5475" y="1032488"/>
            <a:ext cx="5353050" cy="389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0" y="2149650"/>
            <a:ext cx="9144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MYSQL Y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Comandos SQL: Documentación MariaDB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https://mariadb.com/kb/es/comandos-sql/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68" y="1364975"/>
            <a:ext cx="6802465" cy="36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329250" y="1340125"/>
            <a:ext cx="84855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sistema de gestión de bases de datos relacional desarrollado bajo licencia dual: Licencia pública general/Licencia comercial por Oracle Corporation y está considerada como l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 de datos de código abierto más popular del mundo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MariaDB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sistema de gestión de bases de datos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derivado de MySQL con licencia GPL (General Public License).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 y MariaDB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b="1"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compatibles</a:t>
            </a:r>
            <a:r>
              <a:rPr lang="en-GB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sí a nivel funcional.</a:t>
            </a:r>
            <a:endParaRPr b="1" sz="2000">
              <a:solidFill>
                <a:schemeClr val="dk1"/>
              </a:solidFill>
              <a:highlight>
                <a:srgbClr val="00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750700" y="246350"/>
            <a:ext cx="4841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 y MariaDB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313664"/>
            <a:ext cx="2006745" cy="8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475" y="313680"/>
            <a:ext cx="2869350" cy="8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1399800" y="136975"/>
            <a:ext cx="634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MySQL: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https://www.mysql.com/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88" y="1221825"/>
            <a:ext cx="7214024" cy="3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1399800" y="136975"/>
            <a:ext cx="634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MariaDB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https://mariadb.org/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0" y="1221825"/>
            <a:ext cx="7219426" cy="38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concepto de base de datos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y configurar un servidor de base de datos SQL.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CRUD hacia la base de datos mediante clientes GUI y CLI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/>
        </p:nvSpPr>
        <p:spPr>
          <a:xfrm>
            <a:off x="331925" y="137375"/>
            <a:ext cx="58242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Instalación del Servidor y Cliente de base de datos MySQL /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25" y="2121837"/>
            <a:ext cx="4158449" cy="20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224" y="2278725"/>
            <a:ext cx="4140500" cy="20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850" y="213700"/>
            <a:ext cx="2158350" cy="18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Servidor MariaDB &gt; XAMPP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: Web oficial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https://www.apachefriends.org/es/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875" y="1305125"/>
            <a:ext cx="6916249" cy="36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/>
        </p:nvSpPr>
        <p:spPr>
          <a:xfrm>
            <a:off x="0" y="15175"/>
            <a:ext cx="91440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Cliente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MariaDB &gt;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 Workbench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https://www.mysql.com/products/workbench/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800" y="1303750"/>
            <a:ext cx="6917356" cy="36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0" y="91375"/>
            <a:ext cx="9144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ySQL Workbench : instalación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5" y="928975"/>
            <a:ext cx="5332649" cy="284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425" y="1762225"/>
            <a:ext cx="6054525" cy="322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649" y="2715025"/>
            <a:ext cx="1134675" cy="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11245">
            <a:off x="4273549" y="3033874"/>
            <a:ext cx="1134677" cy="8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7525" y="928986"/>
            <a:ext cx="3313050" cy="335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06200">
            <a:off x="7197275" y="2843936"/>
            <a:ext cx="1225425" cy="9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Iniciando nuestro servidor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25" y="1029650"/>
            <a:ext cx="4747100" cy="3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73492">
            <a:off x="1448647" y="1720267"/>
            <a:ext cx="1006730" cy="78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3400" y="1478475"/>
            <a:ext cx="5454125" cy="3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80333">
            <a:off x="4352972" y="2555641"/>
            <a:ext cx="1006731" cy="78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Inicializando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el cliente MySQL Workbench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50" y="915900"/>
            <a:ext cx="7645109" cy="407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025" y="2105925"/>
            <a:ext cx="4434775" cy="278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812449">
            <a:off x="1523546" y="2495987"/>
            <a:ext cx="10624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75445">
            <a:off x="6933994" y="3861236"/>
            <a:ext cx="1062476" cy="8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69985">
            <a:off x="4213108" y="1928713"/>
            <a:ext cx="851481" cy="6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/>
        </p:nvSpPr>
        <p:spPr>
          <a:xfrm>
            <a:off x="67350" y="184800"/>
            <a:ext cx="9009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Utilizando el cliente MySQL 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Workbench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25" y="852450"/>
            <a:ext cx="7875775" cy="4197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INSTALACIÓN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442500" y="743300"/>
            <a:ext cx="82590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las siguientes operaciones: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XAMPP e iniciar el motor de base de datos MySQL/MariaDB.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MySQL Workbench y crear una conexión de usuario administrador hacia la base de datos.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412" y="2178675"/>
            <a:ext cx="5585174" cy="29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SQL 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Webpack: Module Bundler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Cheatsheet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https://devhints.io/mysql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50" y="726925"/>
            <a:ext cx="7999648" cy="4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INICIALIZACIÓN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442500" y="743300"/>
            <a:ext cx="82590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la siguientes operaciones: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el servicio de base de datos MySQL/MariaDB mediante el panel de control de XAMPP.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las bases de datos presentes realizando la consulta SQL con MySQL Workbench.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la aplicación de consola mysql realizar la misma consulta anterior. La aplicación de consola mysql se encuentra en C:\xampp\mysql\bin y se ejecuta en modo administrador con 'mysql -u root' dentro de una consola CLI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el servidor apache a través del panel de control de XAMPP y levantar en el navegador el cliente web de la base de datos mediante la url http://localhost/phpmyadmin/ y comprobar las bases de datos existentes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400" y="792250"/>
            <a:ext cx="7009195" cy="37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/>
        </p:nvSpPr>
        <p:spPr>
          <a:xfrm>
            <a:off x="290675" y="151825"/>
            <a:ext cx="8853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MySQL: Crear base de datos, crear tablas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688" y="958713"/>
            <a:ext cx="5915025" cy="20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8" y="3085300"/>
            <a:ext cx="5762625" cy="18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9" name="Google Shape;34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150" y="1219250"/>
            <a:ext cx="1914650" cy="1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825" y="3339582"/>
            <a:ext cx="1914650" cy="100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2335800" y="151825"/>
            <a:ext cx="6808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100">
                <a:latin typeface="Anton"/>
                <a:ea typeface="Anton"/>
                <a:cs typeface="Anton"/>
                <a:sym typeface="Anton"/>
              </a:rPr>
              <a:t>MySQL CRUD: Select, Insert, Update, Delete</a:t>
            </a:r>
            <a:endParaRPr i="1" sz="31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43800"/>
            <a:ext cx="8839203" cy="22206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96" y="1308946"/>
            <a:ext cx="4087176" cy="210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675" y="941574"/>
            <a:ext cx="4087175" cy="1809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00" y="245775"/>
            <a:ext cx="2087176" cy="6330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GESTIONANDO UNA BASE DE DATOS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 txBox="1"/>
          <p:nvPr/>
        </p:nvSpPr>
        <p:spPr>
          <a:xfrm>
            <a:off x="442500" y="743300"/>
            <a:ext cx="8259000" cy="3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en uso del cliente MySQL Workbench realizar las siguientes tareas: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base de datos llamada 'mibase'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tabla dentro de esa base con el nombre 'usuarios' que contenga los siguientes campos: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'nombre'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'apellido'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'edad' del tipo entero sin signo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'email' del tipo varchar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'id' </a:t>
            </a:r>
            <a:r>
              <a:rPr lang="en-GB" sz="16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clave primaria autoincremental no nula</a:t>
            </a:r>
            <a:endParaRPr sz="16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442500" y="743300"/>
            <a:ext cx="8259000" cy="3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estos 3 usuarios en esa tabla: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Juan Perez, edad 23, jp@gmail.com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Pedro Mei, edad 21, pm@gmail.com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Juana Suarez, edad 25, js@gmail.com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usuarios agregados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el usuario con id = 2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la edad del usuario con id = 1 a 24 años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arenR" startAt="3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registros comprobando que los datos estén actualizados según las acciones realizadas.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0" y="-65550"/>
            <a:ext cx="9144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 de Base de Datos SQL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825"/>
            <a:ext cx="9144001" cy="38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/>
        </p:nvSpPr>
        <p:spPr>
          <a:xfrm>
            <a:off x="1575450" y="948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1799400" y="19373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Bases de datos.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Lenguaje 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MySQL.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MariaDB.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SQLite3.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399" name="Google Shape;3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329250" y="1293825"/>
            <a:ext cx="84855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datos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 persistente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almacenar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gran número de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organizada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su futura consulta, realización de búsquedas, nuevo ingreso de datos y muchas otras operaciones.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de base de datos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 alojar un gran número de bases de datos y ofrece los servicios para conectarlas a los clientes.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interactuar con las bases de datos y estos pueden estar implementados en modo consola, en modo aplicación gráfica o desde nuestra aplicación de servidor.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439025" y="295825"/>
            <a:ext cx="6189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una base de datos?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0" y="145316"/>
            <a:ext cx="1032125" cy="1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329250" y="1293825"/>
            <a:ext cx="84855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arquitectura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cliente-servidor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modelo de diseño de software en el que las tareas se reparten entre los proveedores de recursos o servicios, llamados servidores, y los demandantes, llamados clientes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cliente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realiza peticiones a otro programa, el servidor, quien le da respuesta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 base de datos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conecta e interactúa con el servidor de base de datos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439025" y="295825"/>
            <a:ext cx="6189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275" y="3726594"/>
            <a:ext cx="4197975" cy="14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75" y="105125"/>
            <a:ext cx="1133974" cy="11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504975" y="50625"/>
            <a:ext cx="3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*</a:t>
            </a:r>
            <a:r>
              <a:rPr lang="en-GB">
                <a:highlight>
                  <a:srgbClr val="00FFFF"/>
                </a:highlight>
              </a:rPr>
              <a:t>Mostrarlo en un paint</a:t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2142325" y="295825"/>
            <a:ext cx="548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Modelo Cliente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25" y="1328737"/>
            <a:ext cx="57912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200" y="1354100"/>
            <a:ext cx="2487450" cy="245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873" y="128835"/>
            <a:ext cx="2112875" cy="106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8305" y="3709700"/>
            <a:ext cx="4805320" cy="13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CLI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(Command Line Interface):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uso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600" y="1869225"/>
            <a:ext cx="5885426" cy="30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322525" y="50425"/>
            <a:ext cx="8521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clientes de base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69575" y="1014625"/>
            <a:ext cx="8627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GUI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graphical user interface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cliente que interactúa con la base de datos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uso de una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aplicación gráfica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900" y="201300"/>
            <a:ext cx="1685550" cy="7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00" y="1949325"/>
            <a:ext cx="6550726" cy="29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